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"/>
  </p:notesMasterIdLst>
  <p:sldIdLst>
    <p:sldId id="259" r:id="rId2"/>
    <p:sldId id="258" r:id="rId3"/>
    <p:sldId id="260" r:id="rId4"/>
  </p:sldIdLst>
  <p:sldSz cx="9144000" cy="5143500" type="screen16x9"/>
  <p:notesSz cx="6858000" cy="9144000"/>
  <p:embeddedFontLst>
    <p:embeddedFont>
      <p:font typeface="Dosis" pitchFamily="2" charset="0"/>
      <p:regular r:id="rId6"/>
      <p:bold r:id="rId7"/>
    </p:embeddedFont>
    <p:embeddedFont>
      <p:font typeface="Roboto" panose="020000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8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5q-W6z-yhNwwsMOyKa4q_biYJnzjzb3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q5q-W6z-yhNwwsMOyKa4q_biYJnzjzb3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dirty="0">
                <a:latin typeface="Dosis"/>
                <a:ea typeface="Dosis"/>
                <a:cs typeface="Dosis"/>
                <a:sym typeface="Dosis"/>
              </a:rPr>
              <a:t>Investigate Business Hotel using Data Visualization</a:t>
            </a:r>
            <a:endParaRPr sz="318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18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Monthly Hotel Booking Analysis Based on Hotel Type</a:t>
            </a:r>
            <a:endParaRPr b="1" dirty="0"/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076B1-85E6-1820-5E13-034439BF2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4" y="1114360"/>
            <a:ext cx="4012292" cy="3264458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448DF44-3E28-155A-8FA7-1CFBE806D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256" y="979635"/>
            <a:ext cx="457859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City Hotel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memiliki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porsi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besar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jumlah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total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dibandingkan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Resort Hotel. City Hotel 66,41%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sedangkan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Resort Hotel 33,59%.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Hal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menunjukkan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preferensi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kuat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terhadap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City Hotel,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disebabkan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oleh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lokasi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strategis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aksesibilitas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baik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ideal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melakukan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perjalanan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mengunjungi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tempat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perbelanjaan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dan juga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mengunjungi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wisata-wisata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ada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di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kota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Fasilitas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modern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seperti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pusat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kebugaran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restoran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layanan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kamar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lengkap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di City Hotel juga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dapat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menarik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mencari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kenyamanan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kemudahan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selama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menginap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Di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sisi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lain, Resort Hotel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kurang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diminati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karena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harga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lebih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tinggi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ketersediaan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terbatas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terutama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selama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musim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Mungkin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bisa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jadi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para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tamu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memesan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hotel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kemungkinan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besar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mencari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pengalaman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relaksasi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karena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Resort Hotel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sering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ditempatkan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di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lokasi-lokasi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seperti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tepi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pantai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pegunungan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atau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daerah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pedesaan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tenang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fasilitas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lengkap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memenuhi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kebutuhan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mereka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Monthly Hotel Booking Analysis Based on Hotel Type</a:t>
            </a:r>
            <a:endParaRPr b="1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448DF44-3E28-155A-8FA7-1CFBE806D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79" y="3334279"/>
            <a:ext cx="863544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Pada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musim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permintaan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hotel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biasanya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melonjak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Bulan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Mei -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Agustus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menjadi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periode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paling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ramai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dalam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kedua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tipe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hotel,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terutama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City Hotel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mengalami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lonjakan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signifikan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 Hal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ini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didorong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oleh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sekolah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banyaknya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nasional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seperti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cuti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bersama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serta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perayaan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keagamaan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seperti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Ramadan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Lebaran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antara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tahun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2017-2019,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memberikan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banyak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kesempatan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orang-orang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untuk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berlibur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memesan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hotel.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Sedangkan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pada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musim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Oktober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-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Desember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bertepatan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depan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dengan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natal dan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tahun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baru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Periode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Januari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-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Maret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mencatat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tingkat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pemesanan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terendah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sebagian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besar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karena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minimnya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hari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libur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nasional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awal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tahun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ajaran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baru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bagi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pelajar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,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serta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aktivitas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perjalanan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bisnis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yang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umumnya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tidak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terlalu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sibuk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pada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awal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 </a:t>
            </a:r>
            <a:r>
              <a:rPr lang="en-US" altLang="en-US" sz="1200" dirty="0" err="1">
                <a:solidFill>
                  <a:schemeClr val="dk1"/>
                </a:solidFill>
                <a:latin typeface="Dosis"/>
              </a:rPr>
              <a:t>tahun</a:t>
            </a:r>
            <a:r>
              <a:rPr lang="en-US" altLang="en-US" sz="1200" dirty="0">
                <a:solidFill>
                  <a:schemeClr val="dk1"/>
                </a:solidFill>
                <a:latin typeface="Dosi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CFC0A-727F-E70F-BB4B-881CCFC7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2" y="625210"/>
            <a:ext cx="7624295" cy="2607387"/>
          </a:xfrm>
          <a:prstGeom prst="rect">
            <a:avLst/>
          </a:prstGeom>
        </p:spPr>
      </p:pic>
      <p:sp>
        <p:nvSpPr>
          <p:cNvPr id="4" name="Google Shape;115;p27">
            <a:extLst>
              <a:ext uri="{FF2B5EF4-FFF2-40B4-BE49-F238E27FC236}">
                <a16:creationId xmlns:a16="http://schemas.microsoft.com/office/drawing/2014/main" id="{AB1C9EDF-0DB8-37B1-7F44-2DE7A87C46A1}"/>
              </a:ext>
            </a:extLst>
          </p:cNvPr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4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4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4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4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339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423</Words>
  <Application>Microsoft Office PowerPoint</Application>
  <PresentationFormat>On-screen Show (16:9)</PresentationFormat>
  <Paragraphs>17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Roboto</vt:lpstr>
      <vt:lpstr>Arial</vt:lpstr>
      <vt:lpstr>Dosis</vt:lpstr>
      <vt:lpstr>Simple Light</vt:lpstr>
      <vt:lpstr>Investigate Business Hotel using Data Visualization </vt:lpstr>
      <vt:lpstr>Monthly Hotel Booking Analysis Based on Hotel Type</vt:lpstr>
      <vt:lpstr>Monthly Hotel Booking Analysis Based on Hotel 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4</cp:revision>
  <dcterms:modified xsi:type="dcterms:W3CDTF">2024-07-05T06:32:08Z</dcterms:modified>
</cp:coreProperties>
</file>